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84847"/>
              </p:ext>
            </p:extLst>
          </p:nvPr>
        </p:nvGraphicFramePr>
        <p:xfrm>
          <a:off x="731521" y="350834"/>
          <a:ext cx="5251268" cy="6165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0380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0781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417745" y="766932"/>
            <a:ext cx="834906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416629" y="2005149"/>
            <a:ext cx="836022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470584" y="4201645"/>
            <a:ext cx="757646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451669" y="5369324"/>
            <a:ext cx="696480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50624"/>
              </p:ext>
            </p:extLst>
          </p:nvPr>
        </p:nvGraphicFramePr>
        <p:xfrm>
          <a:off x="6131049" y="350834"/>
          <a:ext cx="5677773" cy="61806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1863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Rol</a:t>
                      </a:r>
                      <a:endParaRPr lang="es-C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 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2126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3656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9872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Edwin Alexander Chávez Barreto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9" y="3253252"/>
            <a:ext cx="835717" cy="11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40</TotalTime>
  <Words>212</Words>
  <Application>Microsoft Office PowerPoint</Application>
  <PresentationFormat>Panorámica</PresentationFormat>
  <Paragraphs>60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jhonatan</cp:lastModifiedBy>
  <cp:revision>6</cp:revision>
  <dcterms:created xsi:type="dcterms:W3CDTF">2019-10-08T01:00:52Z</dcterms:created>
  <dcterms:modified xsi:type="dcterms:W3CDTF">2019-10-17T01:25:16Z</dcterms:modified>
</cp:coreProperties>
</file>